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17" r:id="rId2"/>
    <p:sldId id="355" r:id="rId3"/>
    <p:sldId id="333" r:id="rId4"/>
    <p:sldId id="359" r:id="rId5"/>
    <p:sldId id="354" r:id="rId6"/>
    <p:sldId id="343" r:id="rId7"/>
    <p:sldId id="357" r:id="rId8"/>
    <p:sldId id="344" r:id="rId9"/>
    <p:sldId id="360" r:id="rId10"/>
    <p:sldId id="361" r:id="rId11"/>
    <p:sldId id="362" r:id="rId12"/>
    <p:sldId id="363" r:id="rId13"/>
    <p:sldId id="352" r:id="rId14"/>
    <p:sldId id="335" r:id="rId15"/>
    <p:sldId id="364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3254" autoAdjust="0"/>
  </p:normalViewPr>
  <p:slideViewPr>
    <p:cSldViewPr snapToGrid="0" snapToObjects="1">
      <p:cViewPr varScale="1">
        <p:scale>
          <a:sx n="97" d="100"/>
          <a:sy n="97" d="100"/>
        </p:scale>
        <p:origin x="15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AF02CCEF-6045-4CED-8B8A-A57B14F0F78F}" type="datetimeFigureOut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FD5EEC2-68B1-4871-9AB4-C52ECF3FD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58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FEB39-68F8-45D9-A2B0-E43E9F855541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9E67F-5C76-4D8E-8DDE-E7D1F093E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7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1DB4F-DE02-403A-B00C-1F55BCFA3607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751DD-F476-4680-8BD2-250E8B670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7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AEEA7-FF3A-4E02-87A2-3DF10AF421FF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CBD38-9CBC-4AFC-84DE-047DB43FB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1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90B2D-48DC-4989-856D-CDD23ADBB57A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8D390-29AF-4DD2-8D0D-FF7D2A692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1FA63-5D6B-4F35-B7F5-7E3593D41623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82D01-9AC2-4627-9FF6-755A27EC9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1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04615-EF4E-4D0F-9C88-E6929DA5CB2D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50072-819F-4AB2-BB04-F1C5B6B09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5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68A5B-FCB2-4BE0-8970-8E09041ADCAE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660A0-50C3-4AB3-8C09-8C79FFEE4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8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8F452-9E6A-4B41-9D76-975CC25A3C4D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B805-DF4A-46D5-9C5A-5B7482C3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B53F6-A4C7-490D-9FB9-91AC654BEC32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85ADA-B9C9-4C77-8B37-780F383FE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38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BD4AC-3307-4426-9229-3E20BF0C2C5E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F1327-4BCF-4693-8976-03CEDA7FE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6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9A222-04C2-4B1E-BF93-7B86645B6E45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79F90-B2E0-460B-B8CA-901B735E5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5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AF9FC62-B14B-4105-AEB3-140CC485F949}" type="datetime1">
              <a:rPr lang="en-US"/>
              <a:pPr>
                <a:defRPr/>
              </a:pPr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A8095A7-92AC-4E1D-A31F-9D3BC7CF3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8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8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8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lex.lai@speedbiosystems.com" TargetMode="External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5402" y="4236546"/>
            <a:ext cx="4437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来大志</a:t>
            </a:r>
            <a:endParaRPr lang="en-US" altLang="zh-CN" dirty="0"/>
          </a:p>
          <a:p>
            <a:pPr algn="ctr"/>
            <a:r>
              <a:rPr lang="en-US" altLang="zh-CN" dirty="0"/>
              <a:t>Dazhi (Alex)</a:t>
            </a:r>
            <a:r>
              <a:rPr lang="zh-CN" altLang="en-US" dirty="0"/>
              <a:t> </a:t>
            </a:r>
            <a:r>
              <a:rPr lang="en-US" altLang="zh-CN" dirty="0"/>
              <a:t>Lai, Ph.D.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Cell: 203-499-8119</a:t>
            </a:r>
          </a:p>
          <a:p>
            <a:pPr algn="ctr"/>
            <a:r>
              <a:rPr lang="en-US" dirty="0"/>
              <a:t>Email: alex.lai@speedbiosystems.com</a:t>
            </a:r>
          </a:p>
        </p:txBody>
      </p:sp>
      <p:pic>
        <p:nvPicPr>
          <p:cNvPr id="45058" name="Picture 2" descr="C:\Users\Alex Lai\Dropbox\BD and Marketing\Logo\SpeedBioSysteD22aR01bP01ZL-Pierce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0" y="527236"/>
            <a:ext cx="3283673" cy="12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168" y="657056"/>
            <a:ext cx="3367548" cy="10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1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5173" y="495164"/>
            <a:ext cx="3340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Direction: Passion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82" y="1179871"/>
            <a:ext cx="3397170" cy="33971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116" y="5240594"/>
            <a:ext cx="544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something that you are crazy about. Something you cannot stop thing about all the time. </a:t>
            </a:r>
          </a:p>
        </p:txBody>
      </p:sp>
    </p:spTree>
    <p:extLst>
      <p:ext uri="{BB962C8B-B14F-4D97-AF65-F5344CB8AC3E}">
        <p14:creationId xmlns:p14="http://schemas.microsoft.com/office/powerpoint/2010/main" val="790377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5173" y="495164"/>
            <a:ext cx="3247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Feasibility: 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2051" y="2674374"/>
            <a:ext cx="7551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Face the reality.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field that you are mostly likely successful is the field you are most familiar with.</a:t>
            </a:r>
          </a:p>
        </p:txBody>
      </p:sp>
    </p:spTree>
    <p:extLst>
      <p:ext uri="{BB962C8B-B14F-4D97-AF65-F5344CB8AC3E}">
        <p14:creationId xmlns:p14="http://schemas.microsoft.com/office/powerpoint/2010/main" val="191330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8334" y="495164"/>
            <a:ext cx="5918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Approaches: Think out of the box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8334" y="3012403"/>
            <a:ext cx="361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Make it happen !!!</a:t>
            </a:r>
          </a:p>
        </p:txBody>
      </p:sp>
    </p:spTree>
    <p:extLst>
      <p:ext uri="{BB962C8B-B14F-4D97-AF65-F5344CB8AC3E}">
        <p14:creationId xmlns:p14="http://schemas.microsoft.com/office/powerpoint/2010/main" val="2115758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60412" y="495164"/>
            <a:ext cx="7359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Result: Financial independence; Life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87954" y="1434538"/>
            <a:ext cx="7877621" cy="5296751"/>
            <a:chOff x="587954" y="1434538"/>
            <a:chExt cx="7877621" cy="52967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0265" y="4012306"/>
              <a:ext cx="3625310" cy="271898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9536" y="1434538"/>
              <a:ext cx="3346767" cy="223117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954" y="1549024"/>
              <a:ext cx="4004413" cy="20022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413" y="4012306"/>
              <a:ext cx="3380317" cy="2535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8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83" y="717755"/>
            <a:ext cx="2985683" cy="5299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75" y="698090"/>
            <a:ext cx="2645986" cy="53192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7340" y="6213987"/>
            <a:ext cx="742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WeChat Public Account                             iOS App: </a:t>
            </a:r>
            <a:r>
              <a:rPr lang="en-US" dirty="0" err="1"/>
              <a:t>FriendCooks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3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5" y="341671"/>
            <a:ext cx="3165911" cy="446630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98840" y="5122606"/>
            <a:ext cx="5201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SPEEDBiosystems.com</a:t>
            </a:r>
          </a:p>
          <a:p>
            <a:r>
              <a:rPr lang="en-US" dirty="0"/>
              <a:t>Magnifygen.com</a:t>
            </a:r>
          </a:p>
          <a:p>
            <a:r>
              <a:rPr lang="en-US" altLang="zh-CN" dirty="0"/>
              <a:t>iOS App</a:t>
            </a:r>
            <a:r>
              <a:rPr lang="zh-CN" altLang="en-US" dirty="0"/>
              <a:t>：</a:t>
            </a:r>
            <a:r>
              <a:rPr lang="en-US" altLang="zh-CN" dirty="0" err="1"/>
              <a:t>FriendCooks</a:t>
            </a:r>
            <a:endParaRPr lang="en-US" altLang="zh-CN" dirty="0"/>
          </a:p>
          <a:p>
            <a:r>
              <a:rPr lang="en-US" dirty="0"/>
              <a:t>Email: </a:t>
            </a:r>
            <a:r>
              <a:rPr lang="en-US" dirty="0">
                <a:hlinkClick r:id="rId3"/>
              </a:rPr>
              <a:t>alex.lai@speedbiosystems.com</a:t>
            </a:r>
            <a:endParaRPr lang="en-US" dirty="0"/>
          </a:p>
          <a:p>
            <a:r>
              <a:rPr lang="en-US" dirty="0"/>
              <a:t>Cell: 203-499-8119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003" y="1646902"/>
            <a:ext cx="2826776" cy="28267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67896" y="1216119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微信公众号：勤言敏行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3069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4111" y="1150778"/>
            <a:ext cx="725951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College: </a:t>
            </a:r>
            <a:r>
              <a:rPr lang="en-US" dirty="0" err="1"/>
              <a:t>Nankai</a:t>
            </a:r>
            <a:r>
              <a:rPr lang="en-US" dirty="0"/>
              <a:t> University, China (4 years)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/>
              <a:t>PhD</a:t>
            </a:r>
            <a:r>
              <a:rPr lang="en-US" dirty="0"/>
              <a:t>. The Academy of Military Medical Sciences, China (5 years)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R&amp;D Director. </a:t>
            </a:r>
            <a:r>
              <a:rPr lang="en-US" dirty="0" err="1"/>
              <a:t>Shadong</a:t>
            </a:r>
            <a:r>
              <a:rPr lang="en-US" dirty="0"/>
              <a:t> Biotech, Ltd, China (1 year)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Postdoc1: Yale University (3 years): PNAS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Postdoc2: NIH/NCI (1.5 years): JEM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Postdoc3: NIH/NHLBI (0.5 year)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Scientist: </a:t>
            </a:r>
            <a:r>
              <a:rPr lang="en-US" dirty="0" err="1"/>
              <a:t>OriGene</a:t>
            </a:r>
            <a:r>
              <a:rPr lang="en-US" dirty="0"/>
              <a:t> Technologies </a:t>
            </a:r>
            <a:r>
              <a:rPr lang="en-US" dirty="0" err="1"/>
              <a:t>Inc</a:t>
            </a:r>
            <a:r>
              <a:rPr lang="en-US" dirty="0"/>
              <a:t> (0.5 year)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Owner: SPEED </a:t>
            </a:r>
            <a:r>
              <a:rPr lang="en-US" dirty="0" err="1"/>
              <a:t>BioSystems</a:t>
            </a:r>
            <a:r>
              <a:rPr lang="en-US" dirty="0"/>
              <a:t> LLC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Founder: </a:t>
            </a:r>
            <a:r>
              <a:rPr lang="en-US" dirty="0" err="1"/>
              <a:t>Magnifygen</a:t>
            </a:r>
            <a:r>
              <a:rPr lang="en-US" dirty="0"/>
              <a:t> Inc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09900" y="355600"/>
            <a:ext cx="245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Experience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756269" y="2765087"/>
            <a:ext cx="4916943" cy="166502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370" y="1256783"/>
            <a:ext cx="3119121" cy="21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 Lai\Desktop\PC100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473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esearch presentation audito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2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914" y="2169682"/>
            <a:ext cx="5917332" cy="3944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18" y="206326"/>
            <a:ext cx="800102" cy="1128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8" y="1429681"/>
            <a:ext cx="854330" cy="1103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8914" y="393290"/>
            <a:ext cx="621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work so hard, so I can vacation on this island, enjoying the beautiful view.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8914" y="1631134"/>
            <a:ext cx="684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am already living on this island and enjoying the beautiful view. </a:t>
            </a:r>
          </a:p>
        </p:txBody>
      </p:sp>
      <p:sp>
        <p:nvSpPr>
          <p:cNvPr id="8" name="Rounded Rectangle 6"/>
          <p:cNvSpPr/>
          <p:nvPr/>
        </p:nvSpPr>
        <p:spPr>
          <a:xfrm>
            <a:off x="3778659" y="652724"/>
            <a:ext cx="2979937" cy="11122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Freedom</a:t>
            </a:r>
          </a:p>
        </p:txBody>
      </p:sp>
    </p:spTree>
    <p:extLst>
      <p:ext uri="{BB962C8B-B14F-4D97-AF65-F5344CB8AC3E}">
        <p14:creationId xmlns:p14="http://schemas.microsoft.com/office/powerpoint/2010/main" val="824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27" y="911188"/>
            <a:ext cx="5967324" cy="5823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0747" y="263247"/>
            <a:ext cx="496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Marketing of research reagents</a:t>
            </a:r>
          </a:p>
        </p:txBody>
      </p:sp>
    </p:spTree>
    <p:extLst>
      <p:ext uri="{BB962C8B-B14F-4D97-AF65-F5344CB8AC3E}">
        <p14:creationId xmlns:p14="http://schemas.microsoft.com/office/powerpoint/2010/main" val="107583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0747" y="263247"/>
            <a:ext cx="496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Development of a anti-cancer drug</a:t>
            </a:r>
          </a:p>
        </p:txBody>
      </p:sp>
      <p:pic>
        <p:nvPicPr>
          <p:cNvPr id="1026" name="Picture 2" descr="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5" y="1440119"/>
            <a:ext cx="7153942" cy="456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828" y="5610209"/>
            <a:ext cx="2900760" cy="9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8807" y="3295899"/>
            <a:ext cx="6427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Aim: Freedom </a:t>
            </a:r>
          </a:p>
          <a:p>
            <a:r>
              <a:rPr lang="en-US" sz="2400" b="1" dirty="0"/>
              <a:t>Direction: Passion</a:t>
            </a:r>
          </a:p>
          <a:p>
            <a:r>
              <a:rPr lang="en-US" sz="2400" b="1" dirty="0"/>
              <a:t>Feasibility: Ability</a:t>
            </a:r>
          </a:p>
          <a:p>
            <a:r>
              <a:rPr lang="en-US" sz="2400" b="1" dirty="0"/>
              <a:t>Approaches: Think out of the box</a:t>
            </a:r>
          </a:p>
          <a:p>
            <a:r>
              <a:rPr lang="en-US" sz="2400" b="1" dirty="0"/>
              <a:t>Result: Financial independence; Life style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7050" y="580106"/>
            <a:ext cx="549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Starting up your own company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8807" y="2322993"/>
            <a:ext cx="276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90535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8966" y="328015"/>
            <a:ext cx="26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Aim: Freedom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6676" y="1080537"/>
            <a:ext cx="6059593" cy="2608454"/>
            <a:chOff x="1583153" y="3451144"/>
            <a:chExt cx="6059593" cy="2608454"/>
          </a:xfrm>
        </p:grpSpPr>
        <p:pic>
          <p:nvPicPr>
            <p:cNvPr id="4" name="Picture 2" descr="http://wongfuproductions.com/web/wp-content/uploads/2011/07/yao-ming-picture-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153" y="3451144"/>
              <a:ext cx="2001588" cy="2608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://img2.timeinc.net/people/i/2007/database/oprah/oprah30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905" y="3451145"/>
              <a:ext cx="1956340" cy="2608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601" y="3451145"/>
              <a:ext cx="1919145" cy="2608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3" y="3760323"/>
            <a:ext cx="27336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28" y="3755063"/>
            <a:ext cx="234263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23" y="3760323"/>
            <a:ext cx="25336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274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5876</TotalTime>
  <Words>256</Words>
  <Application>Microsoft Macintosh PowerPoint</Application>
  <PresentationFormat>On-screen Show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宋体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Dazhi Lai</dc:creator>
  <cp:lastModifiedBy>Li, Li</cp:lastModifiedBy>
  <cp:revision>334</cp:revision>
  <dcterms:created xsi:type="dcterms:W3CDTF">2011-02-24T18:09:52Z</dcterms:created>
  <dcterms:modified xsi:type="dcterms:W3CDTF">2017-02-18T21:52:53Z</dcterms:modified>
</cp:coreProperties>
</file>