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1" r:id="rId4"/>
    <p:sldId id="302" r:id="rId5"/>
    <p:sldId id="336" r:id="rId6"/>
    <p:sldId id="338" r:id="rId7"/>
    <p:sldId id="339" r:id="rId8"/>
    <p:sldId id="335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F19651B-89C1-4567-B410-7F0AF036A3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5A7F313-4FC9-40F6-8C5D-AD933AD5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EEAE4-58BE-4ED2-A0D5-B79F10F932B2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E291-9049-4947-BEFA-28B44EF7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1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A588-0B54-41C6-9D9D-9491FE3D8250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8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998B-30E7-4C5E-8F8C-2ED77443329A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48D-8E67-41BA-BEA9-B4401C4F328B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9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Bp1Black-092008" descr="CB-B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4"/>
            <a:ext cx="121920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10363200" cy="11430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246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CAF29-E704-4766-BC30-87620F4E5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97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C1AC2-218D-4663-9E14-5E211330C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734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D5B8A-9B16-4E2A-B8D5-98001A08D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53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0154A-22A4-491B-B0B8-F75633A67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46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47830-AD91-4D5C-ADB1-1D02EBBAB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139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680A1-4B91-41FC-9231-FDEA66316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510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CA2DE-950A-4CD0-B8D3-75F339B82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6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CC21-9381-4B91-802E-C58898552D81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07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93C-8EF5-4953-9452-591E02ABF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975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85355-71C0-444D-A062-D6DA73938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976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8E10A-666C-4507-B28E-DAC3E9570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78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ageNumber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4E762-A156-4A0F-8422-C5F3B77A6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92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060E-48C3-4F72-B505-FFBC6888795A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8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3BA9-3766-4326-8A67-7026251AD40B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8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619-F477-4920-B2E0-6952B8E8FE18}" type="datetime1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F0AC-36F1-4086-BA58-5BAB9B3FB553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4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CD3B-4C64-4364-90F8-CA9C0E36E1AD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1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01B0-3E4B-4749-8F72-F05FAFE54639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5697-FDFB-4A96-AA46-7A5A7554EC29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0356-93DB-4DBC-9E45-2B3E65C9263E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29491-5040-4A66-A9DB-F0C52B1F1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167" name="Pag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82C325E-4851-4A3C-854C-44386B346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0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9864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864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864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864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864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864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864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864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864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864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Science and Law: Legal Careers for Scientists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Jason Ma, MD, LLB, LLM.</a:t>
            </a:r>
          </a:p>
          <a:p>
            <a:r>
              <a:rPr lang="en-US" dirty="0"/>
              <a:t>Law Office of Jason Ma, PLLC</a:t>
            </a:r>
          </a:p>
        </p:txBody>
      </p:sp>
    </p:spTree>
    <p:extLst>
      <p:ext uri="{BB962C8B-B14F-4D97-AF65-F5344CB8AC3E}">
        <p14:creationId xmlns:p14="http://schemas.microsoft.com/office/powerpoint/2010/main" val="223148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none" anchor="t"/>
          <a:lstStyle/>
          <a:p>
            <a:pPr algn="ctr" eaLnBrk="1" hangingPunct="1"/>
            <a:r>
              <a:rPr lang="en-US" altLang="en-US" sz="4000" dirty="0"/>
              <a:t>Agenda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1" y="1981200"/>
            <a:ext cx="8278813" cy="3200400"/>
          </a:xfrm>
        </p:spPr>
        <p:txBody>
          <a:bodyPr/>
          <a:lstStyle/>
          <a:p>
            <a:pPr eaLnBrk="1" hangingPunct="1"/>
            <a:r>
              <a:rPr lang="en-US" altLang="en-US" dirty="0"/>
              <a:t>Legal Careers for Scientists</a:t>
            </a:r>
          </a:p>
          <a:p>
            <a:pPr eaLnBrk="1" hangingPunct="1"/>
            <a:r>
              <a:rPr lang="en-US" altLang="en-US" dirty="0"/>
              <a:t>Patent Agents/Attorneys/Examiners</a:t>
            </a:r>
          </a:p>
          <a:p>
            <a:pPr eaLnBrk="1" hangingPunct="1"/>
            <a:r>
              <a:rPr lang="en-US" altLang="en-US" dirty="0"/>
              <a:t>In-house Scientists in Law Firms</a:t>
            </a:r>
          </a:p>
          <a:p>
            <a:r>
              <a:rPr lang="en-US" altLang="en-US" dirty="0"/>
              <a:t>Regulatory Affairs Specialists/Counsels</a:t>
            </a:r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1297D60-9D9C-4B22-8776-68D976105672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9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680A1-4B91-41FC-9231-FDEA6631641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24453" y="1846384"/>
            <a:ext cx="7772400" cy="133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98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Legal Careers for Scientists</a:t>
            </a:r>
          </a:p>
        </p:txBody>
      </p:sp>
    </p:spTree>
    <p:extLst>
      <p:ext uri="{BB962C8B-B14F-4D97-AF65-F5344CB8AC3E}">
        <p14:creationId xmlns:p14="http://schemas.microsoft.com/office/powerpoint/2010/main" val="147576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680A1-4B91-41FC-9231-FDEA6631641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24453" y="1846384"/>
            <a:ext cx="7772400" cy="133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98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Patent Agents/Attorneys/Examiners</a:t>
            </a:r>
          </a:p>
        </p:txBody>
      </p:sp>
    </p:spTree>
    <p:extLst>
      <p:ext uri="{BB962C8B-B14F-4D97-AF65-F5344CB8AC3E}">
        <p14:creationId xmlns:p14="http://schemas.microsoft.com/office/powerpoint/2010/main" val="320425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680A1-4B91-41FC-9231-FDEA6631641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24453" y="1846384"/>
            <a:ext cx="7772400" cy="133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98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In-house Scientists in Law Firms</a:t>
            </a:r>
          </a:p>
        </p:txBody>
      </p:sp>
    </p:spTree>
    <p:extLst>
      <p:ext uri="{BB962C8B-B14F-4D97-AF65-F5344CB8AC3E}">
        <p14:creationId xmlns:p14="http://schemas.microsoft.com/office/powerpoint/2010/main" val="35508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680A1-4B91-41FC-9231-FDEA6631641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24452" y="1846384"/>
            <a:ext cx="8291147" cy="133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98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Regulatory Affairs Specialists/Counsels</a:t>
            </a:r>
          </a:p>
        </p:txBody>
      </p:sp>
    </p:spTree>
    <p:extLst>
      <p:ext uri="{BB962C8B-B14F-4D97-AF65-F5344CB8AC3E}">
        <p14:creationId xmlns:p14="http://schemas.microsoft.com/office/powerpoint/2010/main" val="259627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680A1-4B91-41FC-9231-FDEA6631641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24453" y="1846383"/>
            <a:ext cx="7772400" cy="385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9864"/>
                </a:solidFill>
                <a:latin typeface="Arial" charset="0"/>
              </a:defRPr>
            </a:lvl9pPr>
          </a:lstStyle>
          <a:p>
            <a:pPr lvl="0" algn="ctr" eaLnBrk="1" hangingPunct="1">
              <a:defRPr/>
            </a:pPr>
            <a:r>
              <a:rPr lang="en-US" altLang="en-US" sz="4800" kern="0" dirty="0"/>
              <a:t>THANKS</a:t>
            </a:r>
          </a:p>
          <a:p>
            <a:pPr lvl="0" algn="ctr" eaLnBrk="1" hangingPunct="1">
              <a:defRPr/>
            </a:pPr>
            <a:endParaRPr lang="en-US" altLang="en-US" sz="4800" kern="0" dirty="0"/>
          </a:p>
          <a:p>
            <a:pPr lvl="0" algn="ctr" eaLnBrk="1" hangingPunct="1">
              <a:defRPr/>
            </a:pPr>
            <a:r>
              <a:rPr lang="en-US" altLang="en-US" sz="2800" kern="0" dirty="0"/>
              <a:t>Jason (Feng) Ma</a:t>
            </a:r>
          </a:p>
          <a:p>
            <a:pPr lvl="0" algn="ctr" eaLnBrk="1" hangingPunct="1">
              <a:defRPr/>
            </a:pPr>
            <a:r>
              <a:rPr lang="en-US" altLang="en-US" sz="2800" kern="0" dirty="0"/>
              <a:t>mafeng@yahoo.com</a:t>
            </a:r>
          </a:p>
          <a:p>
            <a:pPr lvl="0" algn="ctr" eaLnBrk="1" hangingPunct="1">
              <a:defRPr/>
            </a:pPr>
            <a:r>
              <a:rPr lang="en-US" altLang="en-US" sz="2800" kern="0" dirty="0"/>
              <a:t> 301 412 4293</a:t>
            </a:r>
          </a:p>
        </p:txBody>
      </p:sp>
    </p:spTree>
    <p:extLst>
      <p:ext uri="{BB962C8B-B14F-4D97-AF65-F5344CB8AC3E}">
        <p14:creationId xmlns:p14="http://schemas.microsoft.com/office/powerpoint/2010/main" val="247971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&amp;B DC Presentation Template">
  <a:themeElements>
    <a:clrScheme name="C&amp;B DC Presentatio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&amp;B DC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&amp;B DC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&amp;B DC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&amp;B DC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&amp;B DC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&amp;B DC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&amp;B DC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&amp;B DC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86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C&amp;B DC Presentation Template</vt:lpstr>
      <vt:lpstr>Science and Law: Legal Careers for Scientists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Chinese Medical Device Regulatory Authorities</dc:title>
  <dc:creator>mafeng Jason</dc:creator>
  <cp:lastModifiedBy>mafeng Jason</cp:lastModifiedBy>
  <cp:revision>92</cp:revision>
  <cp:lastPrinted>2017-04-19T02:40:00Z</cp:lastPrinted>
  <dcterms:created xsi:type="dcterms:W3CDTF">2017-04-17T22:40:12Z</dcterms:created>
  <dcterms:modified xsi:type="dcterms:W3CDTF">2017-04-22T01:24:34Z</dcterms:modified>
</cp:coreProperties>
</file>